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6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37" r:id="rId37"/>
    <p:sldId id="322" r:id="rId38"/>
    <p:sldId id="297" r:id="rId39"/>
    <p:sldId id="298" r:id="rId40"/>
    <p:sldId id="299" r:id="rId41"/>
    <p:sldId id="300" r:id="rId42"/>
    <p:sldId id="301" r:id="rId43"/>
    <p:sldId id="323" r:id="rId44"/>
    <p:sldId id="302" r:id="rId45"/>
    <p:sldId id="303" r:id="rId46"/>
    <p:sldId id="304" r:id="rId47"/>
    <p:sldId id="317" r:id="rId48"/>
    <p:sldId id="327" r:id="rId49"/>
    <p:sldId id="338" r:id="rId50"/>
    <p:sldId id="324" r:id="rId51"/>
    <p:sldId id="274" r:id="rId52"/>
    <p:sldId id="306" r:id="rId53"/>
    <p:sldId id="329" r:id="rId54"/>
    <p:sldId id="331" r:id="rId55"/>
    <p:sldId id="334" r:id="rId56"/>
    <p:sldId id="330" r:id="rId57"/>
    <p:sldId id="321" r:id="rId58"/>
    <p:sldId id="328" r:id="rId59"/>
    <p:sldId id="318" r:id="rId60"/>
    <p:sldId id="339" r:id="rId61"/>
    <p:sldId id="336" r:id="rId62"/>
    <p:sldId id="315" r:id="rId63"/>
    <p:sldId id="263" r:id="rId64"/>
    <p:sldId id="335" r:id="rId6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F7ECF9"/>
    <a:srgbClr val="C00000"/>
    <a:srgbClr val="FFFFFF"/>
    <a:srgbClr val="D21F1B"/>
    <a:srgbClr val="FDEFE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53" d="100"/>
          <a:sy n="53" d="100"/>
        </p:scale>
        <p:origin x="868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27/01/2025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7F3-5A15-95D0-E319-5282AFE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7F6905-2B34-3D91-F30D-69C6BEE7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73C681-8A8F-F973-D2A1-31210BB7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5FA5E-E507-65CE-6236-F529015B9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929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E62-3B1F-2A90-436B-CEF85E9D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ED47F7-9EC2-D2C9-3A33-7BC2F886B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58B080-19AC-35CE-7D9C-E853FBB7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BC17D-D9EB-C6FF-51BF-E3FFCBE08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49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74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microsoft.com/office/2007/relationships/hdphoto" Target="../media/hdphoto1.wdp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.png"/><Relationship Id="rId7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64.png"/><Relationship Id="rId10" Type="http://schemas.openxmlformats.org/officeDocument/2006/relationships/image" Target="../media/image92.png"/><Relationship Id="rId4" Type="http://schemas.microsoft.com/office/2007/relationships/hdphoto" Target="../media/hdphoto1.wdp"/><Relationship Id="rId9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microsoft.com/office/2007/relationships/hdphoto" Target="../media/hdphoto1.wdp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4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10.png"/><Relationship Id="rId4" Type="http://schemas.openxmlformats.org/officeDocument/2006/relationships/image" Target="../media/image3.png"/><Relationship Id="rId9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1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125.png"/><Relationship Id="rId10" Type="http://schemas.openxmlformats.org/officeDocument/2006/relationships/image" Target="../media/image128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png"/><Relationship Id="rId7" Type="http://schemas.openxmlformats.org/officeDocument/2006/relationships/image" Target="../media/image1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png"/><Relationship Id="rId5" Type="http://schemas.openxmlformats.org/officeDocument/2006/relationships/image" Target="../media/image131.jp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microsoft.com/office/2007/relationships/hdphoto" Target="../media/hdphoto1.wdp"/><Relationship Id="rId7" Type="http://schemas.openxmlformats.org/officeDocument/2006/relationships/image" Target="../media/image1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8.png"/><Relationship Id="rId5" Type="http://schemas.openxmlformats.org/officeDocument/2006/relationships/image" Target="../media/image103.png"/><Relationship Id="rId4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634343" y="2556164"/>
            <a:ext cx="2457202" cy="3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3574473"/>
            <a:ext cx="549234" cy="2187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4362749" y="1153886"/>
            <a:ext cx="7740313" cy="479000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148001"/>
            <a:ext cx="4863551" cy="1158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072743" y="2368035"/>
            <a:ext cx="582761" cy="168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8188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2.58%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96E-6017-9597-B609-AE062D2C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5611F73-6870-A769-A9D8-BEBF1032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EFF475B-91C5-7286-EB45-957BACCD1F0A}"/>
              </a:ext>
            </a:extLst>
          </p:cNvPr>
          <p:cNvSpPr txBox="1"/>
          <p:nvPr/>
        </p:nvSpPr>
        <p:spPr>
          <a:xfrm>
            <a:off x="310551" y="1374080"/>
            <a:ext cx="90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Gains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39CB2E-2138-B513-6983-42D15559082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C72E16D-B93A-1BD1-9F98-0E6F1531F5C6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[2, 1.5, 1.2] %</a:t>
            </a:r>
          </a:p>
        </p:txBody>
      </p: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BB9486D-791C-C508-DEE5-FA7B311B0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6" t="5319" r="7927" b="3001"/>
          <a:stretch/>
        </p:blipFill>
        <p:spPr>
          <a:xfrm>
            <a:off x="310551" y="2531042"/>
            <a:ext cx="5801997" cy="4181784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E3BAFC4-9187-28F5-C442-5BB46772E3EE}"/>
              </a:ext>
            </a:extLst>
          </p:cNvPr>
          <p:cNvCxnSpPr>
            <a:cxnSpLocks/>
          </p:cNvCxnSpPr>
          <p:nvPr/>
        </p:nvCxnSpPr>
        <p:spPr>
          <a:xfrm flipH="1">
            <a:off x="1214124" y="1749309"/>
            <a:ext cx="1180733" cy="1017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00FF894-0417-A087-E95A-A784E0BFCC42}"/>
              </a:ext>
            </a:extLst>
          </p:cNvPr>
          <p:cNvCxnSpPr>
            <a:cxnSpLocks/>
          </p:cNvCxnSpPr>
          <p:nvPr/>
        </p:nvCxnSpPr>
        <p:spPr>
          <a:xfrm flipH="1">
            <a:off x="2514600" y="1717076"/>
            <a:ext cx="4158343" cy="3837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6ED20D9F-528E-B925-BA3B-9AC226198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t="5320" r="7731" b="3000"/>
          <a:stretch/>
        </p:blipFill>
        <p:spPr>
          <a:xfrm>
            <a:off x="6344671" y="2559516"/>
            <a:ext cx="5428493" cy="4181784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AD73598-FAA4-1945-5EA6-43F97DAE2890}"/>
              </a:ext>
            </a:extLst>
          </p:cNvPr>
          <p:cNvSpPr txBox="1"/>
          <p:nvPr/>
        </p:nvSpPr>
        <p:spPr>
          <a:xfrm>
            <a:off x="5482437" y="1288248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[0.15, 0.25, 0.45] s</a:t>
            </a:r>
          </a:p>
        </p:txBody>
      </p:sp>
    </p:spTree>
    <p:extLst>
      <p:ext uri="{BB962C8B-B14F-4D97-AF65-F5344CB8AC3E}">
        <p14:creationId xmlns:p14="http://schemas.microsoft.com/office/powerpoint/2010/main" val="89350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49127E-7838-6AF5-C6C6-1CF55E95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2682" r="6859"/>
          <a:stretch/>
        </p:blipFill>
        <p:spPr>
          <a:xfrm>
            <a:off x="230901" y="2358492"/>
            <a:ext cx="6084229" cy="455288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 flipH="1">
            <a:off x="3056021" y="1717076"/>
            <a:ext cx="2605394" cy="1447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987F4-79BD-308F-36E0-0EC4E2796334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[0.35, 0.4, 0.6] 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BD8E79-72C7-478B-5329-85CB3E2C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729"/>
          <a:stretch/>
        </p:blipFill>
        <p:spPr>
          <a:xfrm>
            <a:off x="6315130" y="2265387"/>
            <a:ext cx="5837000" cy="455288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BF1190F-242F-7612-3EE3-17C572FEFA2E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3673396" cy="171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B5A2-5623-E571-154C-41C66DD6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DBD949C-7167-7B47-C5EA-4E9FBF5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DB0726B-6F33-8765-3446-120C106BCBE9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156372-D03B-8B57-2B0A-D447050AAA5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0DB42E-A654-FDE4-1AF5-5E97C17723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7C8F0D-E26F-18AC-9E66-E0738C14F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4550" r="8705"/>
          <a:stretch/>
        </p:blipFill>
        <p:spPr>
          <a:xfrm>
            <a:off x="13091" y="2011526"/>
            <a:ext cx="6082909" cy="48464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168A3-E5BD-58D9-7C52-91EA11DE5AE1}"/>
              </a:ext>
            </a:extLst>
          </p:cNvPr>
          <p:cNvSpPr txBox="1"/>
          <p:nvPr/>
        </p:nvSpPr>
        <p:spPr>
          <a:xfrm>
            <a:off x="1987800" y="1128061"/>
            <a:ext cx="682190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[0.5, 0.7, 1.6]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0EB085-E0B8-3522-B19D-4FCB5E03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8442"/>
          <a:stretch/>
        </p:blipFill>
        <p:spPr>
          <a:xfrm>
            <a:off x="6090549" y="1775343"/>
            <a:ext cx="6088361" cy="50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6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2565</TotalTime>
  <Words>1096</Words>
  <Application>Microsoft Office PowerPoint</Application>
  <PresentationFormat>Widescreen</PresentationFormat>
  <Paragraphs>245</Paragraphs>
  <Slides>64</Slides>
  <Notes>40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Alessandro Borgherini</cp:lastModifiedBy>
  <cp:revision>655</cp:revision>
  <dcterms:created xsi:type="dcterms:W3CDTF">2023-05-17T11:15:50Z</dcterms:created>
  <dcterms:modified xsi:type="dcterms:W3CDTF">2025-01-27T09:38:23Z</dcterms:modified>
</cp:coreProperties>
</file>